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645" r:id="rId3"/>
    <p:sldId id="751" r:id="rId4"/>
    <p:sldId id="680" r:id="rId5"/>
    <p:sldId id="683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49" r:id="rId14"/>
    <p:sldId id="759" r:id="rId15"/>
    <p:sldId id="760" r:id="rId16"/>
    <p:sldId id="76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ADMINISTRATIVO</a:t>
            </a:r>
          </a:p>
        </p:txBody>
      </p:sp>
    </p:spTree>
    <p:extLst>
      <p:ext uri="{BB962C8B-B14F-4D97-AF65-F5344CB8AC3E}">
        <p14:creationId xmlns:p14="http://schemas.microsoft.com/office/powerpoint/2010/main" val="175672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685800" y="434430"/>
            <a:ext cx="954065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Administrativo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loja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Rio Mar </a:t>
            </a:r>
            <a:endParaRPr lang="pt-BR" sz="18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Contratar e executar o projeto Ricardo Campos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-Executar  o projeto Ricardo Campos no prazo e custo de até  R$ 9k/ m²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Loja entregue no prazo no padrão desejado pela empresa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07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Administrativo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98488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Melhoria de 15 pontos na pesquisa anual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Enviar e-mails de comunicação interna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Treinamento da equipe para foco no atendimento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10212D-D9A9-BBC4-1108-E6D06884C1E2}"/>
              </a:ext>
            </a:extLst>
          </p:cNvPr>
          <p:cNvSpPr txBox="1"/>
          <p:nvPr/>
        </p:nvSpPr>
        <p:spPr>
          <a:xfrm>
            <a:off x="1112989" y="1415831"/>
            <a:ext cx="10161651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Melhorar comunicação com seus clientes internos.</a:t>
            </a:r>
          </a:p>
        </p:txBody>
      </p:sp>
    </p:spTree>
    <p:extLst>
      <p:ext uri="{BB962C8B-B14F-4D97-AF65-F5344CB8AC3E}">
        <p14:creationId xmlns:p14="http://schemas.microsoft.com/office/powerpoint/2010/main" val="237330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Administrativo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84665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Executar com custo abaixo de R$ 9k / m²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Entregar loja no prazo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Entregar loja no padrão desejado pela CIA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400" dirty="0">
              <a:solidFill>
                <a:prstClr val="white"/>
              </a:solidFill>
              <a:latin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Cotação com mais de 4 construtores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Analise da proposta por item, buscando equalizar as proposta pelo melhor preço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10212D-D9A9-BBC4-1108-E6D06884C1E2}"/>
              </a:ext>
            </a:extLst>
          </p:cNvPr>
          <p:cNvSpPr txBox="1"/>
          <p:nvPr/>
        </p:nvSpPr>
        <p:spPr>
          <a:xfrm>
            <a:off x="1112989" y="1415831"/>
            <a:ext cx="10161651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Executar projeto Ricardo Campos por até 9k/m² </a:t>
            </a:r>
          </a:p>
        </p:txBody>
      </p:sp>
    </p:spTree>
    <p:extLst>
      <p:ext uri="{BB962C8B-B14F-4D97-AF65-F5344CB8AC3E}">
        <p14:creationId xmlns:p14="http://schemas.microsoft.com/office/powerpoint/2010/main" val="404147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Administrativo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4157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Atingir menos de R$ 14k / m²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Entregar a loja no prazo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Entregar a loja com padrão desejado pela empresa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Cotação com mais de 4 construtores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Analise da proposta por item, buscando equalizar as proposta pelo melhor preço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10212D-D9A9-BBC4-1108-E6D06884C1E2}"/>
              </a:ext>
            </a:extLst>
          </p:cNvPr>
          <p:cNvSpPr txBox="1"/>
          <p:nvPr/>
        </p:nvSpPr>
        <p:spPr>
          <a:xfrm>
            <a:off x="1112989" y="1415831"/>
            <a:ext cx="10161651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Executar projeto Tupi por até R$ 11k/m2 </a:t>
            </a:r>
          </a:p>
        </p:txBody>
      </p:sp>
    </p:spTree>
    <p:extLst>
      <p:ext uri="{BB962C8B-B14F-4D97-AF65-F5344CB8AC3E}">
        <p14:creationId xmlns:p14="http://schemas.microsoft.com/office/powerpoint/2010/main" val="80304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Administrativo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A24CCD-DEE4-8531-C4F9-AD86F4F013A8}"/>
              </a:ext>
            </a:extLst>
          </p:cNvPr>
          <p:cNvSpPr txBox="1"/>
          <p:nvPr/>
        </p:nvSpPr>
        <p:spPr>
          <a:xfrm>
            <a:off x="1331650" y="999938"/>
            <a:ext cx="9889725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Status dos Projetos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104E56-6726-9052-CF9F-ABE8F4B7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5" y="1850819"/>
            <a:ext cx="10081513" cy="21373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1EAA0B6-3998-16F1-FBA0-C2E7C2F2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40" y="4543158"/>
            <a:ext cx="10093828" cy="13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Área: Administrativo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A24CCD-DEE4-8531-C4F9-AD86F4F013A8}"/>
              </a:ext>
            </a:extLst>
          </p:cNvPr>
          <p:cNvSpPr txBox="1"/>
          <p:nvPr/>
        </p:nvSpPr>
        <p:spPr>
          <a:xfrm>
            <a:off x="1331650" y="999938"/>
            <a:ext cx="9889725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Status dos Projetos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BC6DA5-786C-3B2C-E7F5-BF5187CA6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2052692"/>
            <a:ext cx="10166985" cy="32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Administrativo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57554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Busca de soluções sustentáveis para redução do consumo e despesa com energia e recursos naturais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Formatação de projeto consistente para execução de obras com qualidade e custos dentro das expectativas e em formato ágil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Abertura de 3 lojas simultaneamente sendo uma no exterior com alinhamento do custo a média do mercado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600" dirty="0">
              <a:solidFill>
                <a:prstClr val="white"/>
              </a:solidFill>
              <a:latin typeface="Arial" panose="020B06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Compra de energia no mercado livre ou revisão contrato com a Light em SC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Implementar sistema de captação de água das chuvas em SC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Projeto loja Diamond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Projeto loja Icaraí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Projeto loja </a:t>
            </a:r>
            <a:r>
              <a:rPr lang="pt-BR" sz="1600" dirty="0" err="1">
                <a:solidFill>
                  <a:prstClr val="white"/>
                </a:solidFill>
                <a:latin typeface="Arial" panose="020B0604020202020204"/>
              </a:rPr>
              <a:t>St</a:t>
            </a: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 Tropez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Projeto loja nova Iguatemi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Pop </a:t>
            </a:r>
            <a:r>
              <a:rPr lang="pt-BR" sz="1600" dirty="0" err="1">
                <a:solidFill>
                  <a:prstClr val="white"/>
                </a:solidFill>
                <a:latin typeface="Arial" panose="020B0604020202020204"/>
              </a:rPr>
              <a:t>up</a:t>
            </a: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 Iguatemi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Implantar sala de descompressão em SC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Projeto loja Rio Mar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600" dirty="0" err="1">
                <a:solidFill>
                  <a:srgbClr val="00B050"/>
                </a:solidFill>
                <a:latin typeface="Arial" panose="020B0604020202020204"/>
              </a:rPr>
              <a:t>OKR´s</a:t>
            </a:r>
            <a:r>
              <a:rPr lang="pt-BR" sz="1600" dirty="0">
                <a:solidFill>
                  <a:srgbClr val="00B050"/>
                </a:solidFill>
                <a:latin typeface="Arial" panose="020B0604020202020204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Melhorar comunicação com seus clientes internos.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Executar projeto Ricardo Campos por 9k/m²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Executar projeto Tupi por 11k/m²</a:t>
            </a:r>
          </a:p>
        </p:txBody>
      </p:sp>
    </p:spTree>
    <p:extLst>
      <p:ext uri="{BB962C8B-B14F-4D97-AF65-F5344CB8AC3E}">
        <p14:creationId xmlns:p14="http://schemas.microsoft.com/office/powerpoint/2010/main" val="292048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Administrativo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Compra de energia no mercado livre ou revisão contrato com a Light em SC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Buscar solução sustentável para redução do consumo de energia no prédio da Figueira de Melo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Redução de 15% na tarifa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Redução de 15% na despesa de energia nas mesmas bases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5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Administrativo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Implementar sistema de captação de água das chuvas em SC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Reduzir compra de água tratada através do aproveitamento de águas pluviais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Redução de 10% na despesa com água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incentivar o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melhor aproveitamento de recursos naturais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- aumentar o engajamento dos funcionários na questão da sustentabilidade e redução dos desperdícios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685800" y="434430"/>
            <a:ext cx="954065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Administrativo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loja Diamond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Contratar e executar o projeto Ricardo Campos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-Executar  o projeto Ricardo Campos no prazo e custo de até  R$ 9k/ m²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Loja entregue no prazo no padrão desejado pela empresa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6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685800" y="434430"/>
            <a:ext cx="954065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Administrativo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loja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Icaraí </a:t>
            </a:r>
            <a:endParaRPr lang="pt-BR" sz="18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Contratar e executar o projeto Ricardo Campos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-Executar  o projeto Ricardo Campos no prazo e custo de até  R$ 9k/ m²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Loja entregue no prazo no padrão desejado pela empresa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37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685800" y="434430"/>
            <a:ext cx="954065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Administrativo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loja </a:t>
            </a:r>
            <a:r>
              <a:rPr lang="pt-BR" sz="1800" dirty="0" err="1">
                <a:solidFill>
                  <a:prstClr val="white"/>
                </a:solidFill>
                <a:latin typeface="Arial" panose="020B0604020202020204"/>
              </a:rPr>
              <a:t>St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 Tropez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Contratar e executar o projeto Ricardo Campos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-Executar  o projeto Ricardo Campos no prazo e custo de até  €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50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Loja entregue no prazo no padrão desejado pela empresa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9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685800" y="434430"/>
            <a:ext cx="954065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Administrativo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 Pop </a:t>
            </a:r>
            <a:r>
              <a:rPr lang="pt-BR" sz="1800" dirty="0" err="1">
                <a:solidFill>
                  <a:prstClr val="white"/>
                </a:solidFill>
                <a:latin typeface="Arial" panose="020B0604020202020204"/>
              </a:rPr>
              <a:t>up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 Iguatemi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Contratar e executar o projeto Ricardo Campos 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-Executar  o projeto Ricardo Campos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prazo e custo de até  R$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150k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Loja entregue no prazo no padrão desejado pela empresa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685800" y="434430"/>
            <a:ext cx="954065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Administrativo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</a:t>
            </a: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loja Iguatemi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Executar o projeto Tupi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-Executar  o projeto </a:t>
            </a:r>
            <a:r>
              <a:rPr lang="pt-BR" sz="1400" dirty="0">
                <a:solidFill>
                  <a:prstClr val="white"/>
                </a:solidFill>
                <a:latin typeface="Century Gothic" panose="020B0502020202020204"/>
              </a:rPr>
              <a:t>Tupi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 prazo e custo de até  R$ 14k/ m²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Loja entregue no prazo no padrão desejado pela empresa</a:t>
            </a:r>
            <a:endParaRPr lang="pt-BR" sz="1400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98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875</Words>
  <Application>Microsoft Office PowerPoint</Application>
  <PresentationFormat>Widescreen</PresentationFormat>
  <Paragraphs>262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MS Shell Dlg 2</vt:lpstr>
      <vt:lpstr>Wingdings</vt:lpstr>
      <vt:lpstr>Wingdings 3</vt:lpstr>
      <vt:lpstr>Madison</vt:lpstr>
      <vt:lpstr>Malha</vt:lpstr>
      <vt:lpstr>ÁREA ADMINISTRATIVO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15</cp:revision>
  <dcterms:created xsi:type="dcterms:W3CDTF">2023-12-28T17:16:29Z</dcterms:created>
  <dcterms:modified xsi:type="dcterms:W3CDTF">2024-07-24T12:33:54Z</dcterms:modified>
</cp:coreProperties>
</file>